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A484DE-AA64-47A2-AF09-C158FBC789BE}" type="datetimeFigureOut">
              <a:rPr lang="en-US" smtClean="0"/>
              <a:t>05-Apr-20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243D51-0E7E-42FD-8870-3AE41FCAC3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sh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733800"/>
            <a:ext cx="2750013" cy="2640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0366" y="914400"/>
            <a:ext cx="3789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800" dirty="0" smtClean="0">
                <a:latin typeface="Yadon Bold" pitchFamily="50" charset="0"/>
                <a:ea typeface="Batang" panose="02030600000101010101" pitchFamily="18" charset="-127"/>
                <a:cs typeface="Times New Roman" panose="02020603050405020304" pitchFamily="18" charset="0"/>
              </a:rPr>
              <a:t>Grafički i notni primeri </a:t>
            </a:r>
          </a:p>
          <a:p>
            <a:pPr algn="ctr"/>
            <a:r>
              <a:rPr lang="sr-Latn-RS" sz="2800" dirty="0" smtClean="0">
                <a:latin typeface="Yadon Bold" pitchFamily="50" charset="0"/>
                <a:ea typeface="Batang" panose="02030600000101010101" pitchFamily="18" charset="-127"/>
                <a:cs typeface="Times New Roman" panose="02020603050405020304" pitchFamily="18" charset="0"/>
              </a:rPr>
              <a:t>Uvod</a:t>
            </a:r>
            <a:endParaRPr lang="en-US" sz="2800" dirty="0">
              <a:latin typeface="Yadon Bold" pitchFamily="50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733800"/>
            <a:ext cx="3168016" cy="2640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625733"/>
            <a:ext cx="165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Vrste formata: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408" y="1371600"/>
            <a:ext cx="5409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Vektorski – crteži, grafikoni, sheme (putanje – </a:t>
            </a:r>
            <a:r>
              <a:rPr lang="sr-Latn-RS" dirty="0" err="1" smtClean="0"/>
              <a:t>paths</a:t>
            </a:r>
            <a:r>
              <a:rPr lang="sr-Latn-RS" dirty="0" smtClean="0"/>
              <a:t>)</a:t>
            </a:r>
          </a:p>
          <a:p>
            <a:r>
              <a:rPr lang="sr-Latn-RS" dirty="0"/>
              <a:t>	</a:t>
            </a:r>
            <a:r>
              <a:rPr lang="sr-Latn-RS" dirty="0" smtClean="0"/>
              <a:t>import(unos materijala) – Sibelius, Finale</a:t>
            </a:r>
          </a:p>
          <a:p>
            <a:r>
              <a:rPr lang="sr-Latn-RS" dirty="0"/>
              <a:t>	</a:t>
            </a:r>
            <a:r>
              <a:rPr lang="sr-Latn-RS" dirty="0" smtClean="0"/>
              <a:t>formati: </a:t>
            </a:r>
            <a:r>
              <a:rPr lang="sr-Latn-RS" b="1" dirty="0" smtClean="0"/>
              <a:t>ai</a:t>
            </a:r>
            <a:r>
              <a:rPr lang="sr-Latn-RS" dirty="0" smtClean="0"/>
              <a:t>, </a:t>
            </a:r>
            <a:r>
              <a:rPr lang="sr-Latn-RS" b="1" dirty="0" smtClean="0"/>
              <a:t>emf</a:t>
            </a:r>
            <a:r>
              <a:rPr lang="sr-Latn-RS" dirty="0" smtClean="0"/>
              <a:t>, eps, svg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95600"/>
            <a:ext cx="5409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Rasterski – slike, tj. </a:t>
            </a:r>
            <a:r>
              <a:rPr lang="en-US" dirty="0" err="1" smtClean="0"/>
              <a:t>skenirane</a:t>
            </a:r>
            <a:r>
              <a:rPr lang="sr-Latn-RS" dirty="0" smtClean="0"/>
              <a:t> </a:t>
            </a:r>
            <a:r>
              <a:rPr lang="sr-Latn-RS" dirty="0" err="1" smtClean="0"/>
              <a:t>prtiture</a:t>
            </a:r>
            <a:r>
              <a:rPr lang="sr-Latn-RS" dirty="0" smtClean="0"/>
              <a:t> (tačke– </a:t>
            </a:r>
            <a:r>
              <a:rPr lang="en-US" dirty="0" smtClean="0"/>
              <a:t>pixels</a:t>
            </a:r>
            <a:r>
              <a:rPr lang="sr-Latn-RS" dirty="0" smtClean="0"/>
              <a:t>)</a:t>
            </a:r>
          </a:p>
          <a:p>
            <a:r>
              <a:rPr lang="sr-Latn-RS" dirty="0"/>
              <a:t>	</a:t>
            </a:r>
            <a:r>
              <a:rPr lang="sr-Latn-RS" dirty="0" smtClean="0"/>
              <a:t> import(unos materijala) – skener, kamera</a:t>
            </a:r>
          </a:p>
          <a:p>
            <a:r>
              <a:rPr lang="sr-Latn-RS" dirty="0"/>
              <a:t>	</a:t>
            </a:r>
            <a:r>
              <a:rPr lang="sr-Latn-RS" dirty="0" smtClean="0"/>
              <a:t>formati: </a:t>
            </a:r>
            <a:r>
              <a:rPr lang="sr-Latn-RS" b="1" dirty="0" smtClean="0"/>
              <a:t>tif</a:t>
            </a:r>
            <a:r>
              <a:rPr lang="sr-Latn-RS" dirty="0" smtClean="0"/>
              <a:t>, jpg, png, bmp</a:t>
            </a:r>
            <a:endParaRPr lang="en-US" dirty="0"/>
          </a:p>
        </p:txBody>
      </p:sp>
      <p:pic>
        <p:nvPicPr>
          <p:cNvPr id="5" name="Picture 4" descr="raster_vs_vector.jpg" hidden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1125319"/>
            <a:ext cx="6413500" cy="2552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038600"/>
            <a:ext cx="64135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498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Proces izrade notnih i grafičkih primera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92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Raster: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600200"/>
            <a:ext cx="2760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i</a:t>
            </a:r>
            <a:r>
              <a:rPr lang="sr-Latn-RS" dirty="0" smtClean="0"/>
              <a:t>mport (skener ili telefon)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4650" y="2181225"/>
            <a:ext cx="0" cy="6705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72801" y="2911792"/>
            <a:ext cx="334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Obrada (</a:t>
            </a:r>
            <a:r>
              <a:rPr lang="sr-Latn-RS" dirty="0" err="1" smtClean="0"/>
              <a:t>Photoshop</a:t>
            </a:r>
            <a:r>
              <a:rPr lang="sr-Latn-RS" dirty="0" smtClean="0"/>
              <a:t>, </a:t>
            </a:r>
            <a:r>
              <a:rPr lang="sr-Latn-RS" dirty="0" err="1" smtClean="0"/>
              <a:t>Illustrator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221468"/>
            <a:ext cx="926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formati</a:t>
            </a:r>
          </a:p>
          <a:p>
            <a:r>
              <a:rPr lang="sr-Latn-RS" dirty="0" err="1" smtClean="0"/>
              <a:t>jpg</a:t>
            </a:r>
            <a:r>
              <a:rPr lang="sr-Latn-RS" dirty="0" smtClean="0"/>
              <a:t>, </a:t>
            </a:r>
            <a:r>
              <a:rPr lang="sr-Latn-RS" dirty="0" err="1" smtClean="0"/>
              <a:t>tif</a:t>
            </a:r>
            <a:endParaRPr lang="sr-Latn-RS" dirty="0" smtClean="0"/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14650" y="3341132"/>
            <a:ext cx="0" cy="6705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3262074"/>
            <a:ext cx="926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formati</a:t>
            </a:r>
          </a:p>
          <a:p>
            <a:r>
              <a:rPr lang="sr-Latn-RS" dirty="0" err="1" smtClean="0"/>
              <a:t>jpg</a:t>
            </a:r>
            <a:r>
              <a:rPr lang="sr-Latn-RS" dirty="0" smtClean="0"/>
              <a:t>, </a:t>
            </a:r>
            <a:r>
              <a:rPr lang="sr-Latn-RS" dirty="0" err="1" smtClean="0"/>
              <a:t>tif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3262074"/>
            <a:ext cx="1755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formati</a:t>
            </a:r>
          </a:p>
          <a:p>
            <a:r>
              <a:rPr lang="sr-Latn-RS" dirty="0" err="1" smtClean="0"/>
              <a:t>jpg</a:t>
            </a:r>
            <a:r>
              <a:rPr lang="sr-Latn-RS" dirty="0" smtClean="0"/>
              <a:t>, </a:t>
            </a:r>
            <a:r>
              <a:rPr lang="sr-Latn-RS" dirty="0" err="1" smtClean="0"/>
              <a:t>tif</a:t>
            </a:r>
            <a:r>
              <a:rPr lang="sr-Latn-RS" dirty="0" smtClean="0"/>
              <a:t>, </a:t>
            </a:r>
            <a:r>
              <a:rPr lang="sr-Latn-RS" dirty="0" err="1" smtClean="0"/>
              <a:t>emf</a:t>
            </a:r>
            <a:r>
              <a:rPr lang="sr-Latn-RS" dirty="0" smtClean="0"/>
              <a:t>, </a:t>
            </a:r>
            <a:r>
              <a:rPr lang="sr-Latn-RS" dirty="0" err="1" smtClean="0"/>
              <a:t>eps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83629" y="4223384"/>
            <a:ext cx="1811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Primena (Word)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262" y="5350310"/>
            <a:ext cx="206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Objavljivanje (</a:t>
            </a:r>
            <a:r>
              <a:rPr lang="sr-Latn-RS" dirty="0" err="1" smtClean="0"/>
              <a:t>pdf</a:t>
            </a:r>
            <a:r>
              <a:rPr lang="sr-Latn-R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914650" y="4495800"/>
            <a:ext cx="0" cy="6705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8800" y="4624266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format</a:t>
            </a:r>
          </a:p>
          <a:p>
            <a:r>
              <a:rPr lang="sr-Latn-RS" dirty="0" err="1" smtClean="0"/>
              <a:t>doc</a:t>
            </a:r>
            <a:r>
              <a:rPr lang="sr-Latn-RS" dirty="0" smtClean="0"/>
              <a:t>(x)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18319" y="5719642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format</a:t>
            </a:r>
          </a:p>
          <a:p>
            <a:r>
              <a:rPr lang="sr-Latn-RS" dirty="0" err="1" smtClean="0"/>
              <a:t>pdf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70605" y="1600200"/>
            <a:ext cx="96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Vektor: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89805" y="1600200"/>
            <a:ext cx="127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err="1" smtClean="0"/>
              <a:t>notografija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309005" y="2181225"/>
            <a:ext cx="0" cy="6705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61373" y="2887027"/>
            <a:ext cx="393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err="1" smtClean="0"/>
              <a:t>export</a:t>
            </a:r>
            <a:r>
              <a:rPr lang="sr-Latn-RS" dirty="0" smtClean="0"/>
              <a:t>   </a:t>
            </a:r>
            <a:r>
              <a:rPr lang="sr-Latn-RS" dirty="0" err="1" smtClean="0"/>
              <a:t>tif</a:t>
            </a:r>
            <a:r>
              <a:rPr lang="sr-Latn-RS" dirty="0" smtClean="0"/>
              <a:t>, </a:t>
            </a:r>
            <a:r>
              <a:rPr lang="sr-Latn-RS" dirty="0" err="1" smtClean="0"/>
              <a:t>jpg</a:t>
            </a:r>
            <a:r>
              <a:rPr lang="sr-Latn-RS" dirty="0" smtClean="0"/>
              <a:t>, </a:t>
            </a:r>
            <a:r>
              <a:rPr lang="sr-Latn-RS" dirty="0" err="1" smtClean="0"/>
              <a:t>bmp</a:t>
            </a:r>
            <a:r>
              <a:rPr lang="sr-Latn-RS" dirty="0" smtClean="0"/>
              <a:t>, </a:t>
            </a:r>
            <a:r>
              <a:rPr lang="sr-Latn-RS" dirty="0" err="1" smtClean="0"/>
              <a:t>emf</a:t>
            </a:r>
            <a:r>
              <a:rPr lang="sr-Latn-RS" dirty="0" smtClean="0"/>
              <a:t>, </a:t>
            </a:r>
            <a:r>
              <a:rPr lang="sr-Latn-RS" dirty="0" err="1" smtClean="0"/>
              <a:t>eps</a:t>
            </a:r>
            <a:r>
              <a:rPr lang="sr-Latn-RS" dirty="0" smtClean="0"/>
              <a:t>, </a:t>
            </a:r>
            <a:r>
              <a:rPr lang="sr-Latn-RS" dirty="0" err="1" smtClean="0"/>
              <a:t>pdf</a:t>
            </a:r>
            <a:r>
              <a:rPr lang="sr-Latn-RS" dirty="0" smtClean="0"/>
              <a:t>    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51084" y="2313384"/>
            <a:ext cx="289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formati       </a:t>
            </a:r>
            <a:r>
              <a:rPr lang="sr-Latn-RS" dirty="0" err="1" smtClean="0"/>
              <a:t>sib</a:t>
            </a:r>
            <a:r>
              <a:rPr lang="sr-Latn-RS" dirty="0" smtClean="0"/>
              <a:t>               </a:t>
            </a:r>
            <a:r>
              <a:rPr lang="sr-Latn-RS" dirty="0" err="1" smtClean="0"/>
              <a:t>mus</a:t>
            </a:r>
            <a:endParaRPr lang="sr-Latn-RS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129411" y="1944052"/>
            <a:ext cx="202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 </a:t>
            </a:r>
            <a:r>
              <a:rPr lang="sr-Latn-RS" dirty="0" err="1" smtClean="0"/>
              <a:t>Sibelius</a:t>
            </a:r>
            <a:r>
              <a:rPr lang="sr-Latn-RS" dirty="0" smtClean="0"/>
              <a:t>      Finale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251084" y="2887027"/>
            <a:ext cx="366431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4075195" y="2561570"/>
            <a:ext cx="1693374" cy="943630"/>
          </a:xfrm>
          <a:prstGeom prst="arc">
            <a:avLst>
              <a:gd name="adj1" fmla="val 1062848"/>
              <a:gd name="adj2" fmla="val 10269278"/>
            </a:avLst>
          </a:prstGeom>
          <a:ln w="25400">
            <a:solidFill>
              <a:srgbClr val="FF000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2" grpId="0"/>
      <p:bldP spid="23" grpId="0"/>
      <p:bldP spid="32" grpId="0"/>
      <p:bldP spid="33" grpId="0" animBg="1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103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Batang</vt:lpstr>
      <vt:lpstr>Calibri</vt:lpstr>
      <vt:lpstr>Constantia</vt:lpstr>
      <vt:lpstr>Times New Roman</vt:lpstr>
      <vt:lpstr>Wingdings 2</vt:lpstr>
      <vt:lpstr>Yadon Bold</vt:lpstr>
      <vt:lpstr>Flow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Atila Sabo</cp:lastModifiedBy>
  <cp:revision>27</cp:revision>
  <dcterms:created xsi:type="dcterms:W3CDTF">2020-03-12T12:22:34Z</dcterms:created>
  <dcterms:modified xsi:type="dcterms:W3CDTF">2020-04-05T09:53:21Z</dcterms:modified>
</cp:coreProperties>
</file>