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5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1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5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2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0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921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40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77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3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5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7608-3C39-49FD-A400-3455383F1E1E}" type="datetimeFigureOut">
              <a:rPr lang="en-US" smtClean="0"/>
              <a:t>03-Apr-20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B51E5E-4423-4103-B65A-85252F73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6.tiff"/><Relationship Id="rId4" Type="http://schemas.openxmlformats.org/officeDocument/2006/relationships/image" Target="../media/image5.ti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929" y="698026"/>
            <a:ext cx="711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400" dirty="0" smtClean="0"/>
              <a:t>Forma pesme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873219" y="5781822"/>
            <a:ext cx="4318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Fakultet muzičke umetnosti, Beograd </a:t>
            </a:r>
          </a:p>
          <a:p>
            <a:r>
              <a:rPr lang="sr-Latn-RS" dirty="0" smtClean="0"/>
              <a:t>Katedra za muzičku teoriju</a:t>
            </a:r>
          </a:p>
          <a:p>
            <a:r>
              <a:rPr lang="sr-Latn-RS" dirty="0" smtClean="0"/>
              <a:t>Atila Sabo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411" y="3581046"/>
            <a:ext cx="66062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200" b="1" dirty="0" smtClean="0"/>
              <a:t>Ogledna analiza: </a:t>
            </a:r>
          </a:p>
          <a:p>
            <a:pPr algn="ctr"/>
            <a:r>
              <a:rPr lang="sr-Latn-RS" sz="3200" b="1" dirty="0" smtClean="0"/>
              <a:t>F. </a:t>
            </a:r>
            <a:r>
              <a:rPr lang="sr-Latn-RS" sz="3200" b="1" dirty="0" err="1" smtClean="0"/>
              <a:t>Chopin</a:t>
            </a:r>
            <a:r>
              <a:rPr lang="sr-Latn-RS" sz="3200" b="1" dirty="0" smtClean="0"/>
              <a:t>, </a:t>
            </a:r>
            <a:r>
              <a:rPr lang="sr-Latn-RS" sz="3200" b="1" i="1" dirty="0" err="1" smtClean="0"/>
              <a:t>Nocturne</a:t>
            </a:r>
            <a:r>
              <a:rPr lang="sr-Latn-RS" sz="3200" b="1" dirty="0" smtClean="0"/>
              <a:t> op. 37 no.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1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" y="314421"/>
            <a:ext cx="7933944" cy="6650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6695" y="661036"/>
            <a:ext cx="1417965" cy="112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0333" y="1052267"/>
            <a:ext cx="980764" cy="94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9533" y="1005003"/>
            <a:ext cx="2098092" cy="94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4834" y="63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691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6274" y="675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89029" y="58874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 + n + 2n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76695" y="239077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g</a:t>
            </a:r>
            <a:r>
              <a:rPr lang="sr-Latn-R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6733" y="240768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B:   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204027" y="682445"/>
            <a:ext cx="372668" cy="660580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94652" y="682445"/>
            <a:ext cx="56948" cy="553390"/>
          </a:xfrm>
          <a:prstGeom prst="straightConnector1">
            <a:avLst/>
          </a:prstGeom>
          <a:ln w="222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8560594" y="1609859"/>
            <a:ext cx="384198" cy="369332"/>
            <a:chOff x="8560594" y="1609859"/>
            <a:chExt cx="384198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590208" y="160985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 </a:t>
              </a:r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594" y="1869281"/>
              <a:ext cx="347662" cy="90488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9198628" y="1609859"/>
            <a:ext cx="355024" cy="369332"/>
            <a:chOff x="9198628" y="1609859"/>
            <a:chExt cx="355024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9198628" y="1609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</a:t>
              </a:r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990" y="1869281"/>
              <a:ext cx="347662" cy="9048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54641" y="439737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g</a:t>
            </a:r>
            <a:r>
              <a:rPr lang="sr-Latn-RS" dirty="0" smtClean="0"/>
              <a:t>:   D    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67075" y="77417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1910152"/>
            <a:ext cx="1233488" cy="1575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70715" y="259234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b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129232" y="119204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b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869038" y="118046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52936" y="43973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B: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19961" y="43973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d: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370411" y="63277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B: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284832" y="6327775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g: s                D 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101126" y="1609859"/>
            <a:ext cx="347662" cy="369332"/>
            <a:chOff x="10101126" y="1609859"/>
            <a:chExt cx="347662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10123287" y="1609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8</a:t>
              </a:r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1126" y="1869281"/>
              <a:ext cx="347662" cy="90488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266700" y="27770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6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66700" y="466361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12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945756" y="4635444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685088" y="3250865"/>
            <a:ext cx="1067921" cy="11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   b   a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691443" y="3250865"/>
            <a:ext cx="777777" cy="11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 b   a</a:t>
            </a:r>
            <a:endParaRPr lang="en-US" sz="2400" b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9845861" y="3088766"/>
            <a:ext cx="665645" cy="878123"/>
            <a:chOff x="9845861" y="3088766"/>
            <a:chExt cx="665645" cy="878123"/>
          </a:xfrm>
        </p:grpSpPr>
        <p:grpSp>
          <p:nvGrpSpPr>
            <p:cNvPr id="57" name="Group 56"/>
            <p:cNvGrpSpPr/>
            <p:nvPr/>
          </p:nvGrpSpPr>
          <p:grpSpPr>
            <a:xfrm>
              <a:off x="9845861" y="3244190"/>
              <a:ext cx="469029" cy="117338"/>
              <a:chOff x="9885924" y="4257622"/>
              <a:chExt cx="348176" cy="6975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885924" y="4262758"/>
                <a:ext cx="347472" cy="6462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9886438" y="4257622"/>
                <a:ext cx="347662" cy="66967"/>
              </a:xfrm>
              <a:prstGeom prst="rect">
                <a:avLst/>
              </a:prstGeom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10229056" y="3088766"/>
              <a:ext cx="282450" cy="87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dirty="0" smtClean="0">
                  <a:latin typeface="Matura MT Script Capitals" panose="03020802060602070202" pitchFamily="66" charset="0"/>
                </a:rPr>
                <a:t>v</a:t>
              </a:r>
              <a:endParaRPr lang="en-US" sz="1600" dirty="0">
                <a:latin typeface="Matura MT Script Capitals" panose="03020802060602070202" pitchFamily="66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352315" y="2624309"/>
            <a:ext cx="402674" cy="135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A</a:t>
            </a:r>
            <a:endParaRPr lang="en-US" sz="2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24551" y="39942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A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258389" y="4758710"/>
            <a:ext cx="364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/>
              <a:t>Deo A – trodelna pesma</a:t>
            </a:r>
          </a:p>
          <a:p>
            <a:r>
              <a:rPr lang="sr-Latn-RS" sz="2000" dirty="0" smtClean="0"/>
              <a:t>sa ispisanom drugom repeticijom</a:t>
            </a:r>
            <a:endParaRPr lang="en-US" sz="2000" dirty="0"/>
          </a:p>
        </p:txBody>
      </p:sp>
      <p:pic>
        <p:nvPicPr>
          <p:cNvPr id="62" name="Chopin Nocturne Op.37 No.1 By Arthur Rubinstein (1115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6807" y="1305059"/>
            <a:ext cx="609600" cy="609600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9198628" y="3624862"/>
            <a:ext cx="734174" cy="447845"/>
          </a:xfrm>
          <a:prstGeom prst="arc">
            <a:avLst>
              <a:gd name="adj1" fmla="val 21390060"/>
              <a:gd name="adj2" fmla="val 10877976"/>
            </a:avLst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02300" y="4971395"/>
            <a:ext cx="1017661" cy="756305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451600" y="5466596"/>
            <a:ext cx="2019300" cy="673854"/>
          </a:xfrm>
          <a:prstGeom prst="straightConnector1">
            <a:avLst/>
          </a:prstGeom>
          <a:ln w="254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499331" y="5955784"/>
            <a:ext cx="143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Videti takt 31</a:t>
            </a:r>
            <a:endParaRPr lang="en-US" dirty="0"/>
          </a:p>
        </p:txBody>
      </p:sp>
      <p:sp>
        <p:nvSpPr>
          <p:cNvPr id="68" name="Arc 67"/>
          <p:cNvSpPr/>
          <p:nvPr/>
        </p:nvSpPr>
        <p:spPr>
          <a:xfrm>
            <a:off x="9556017" y="3624862"/>
            <a:ext cx="734174" cy="447845"/>
          </a:xfrm>
          <a:prstGeom prst="arc">
            <a:avLst>
              <a:gd name="adj1" fmla="val 21390060"/>
              <a:gd name="adj2" fmla="val 10877976"/>
            </a:avLst>
          </a:prstGeom>
          <a:ln w="25400">
            <a:solidFill>
              <a:srgbClr val="FF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387294" y="3756047"/>
            <a:ext cx="182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Uporediti taktove</a:t>
            </a:r>
          </a:p>
          <a:p>
            <a:r>
              <a:rPr lang="sr-Latn-RS" dirty="0" smtClean="0"/>
              <a:t>19-20  i 35-36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4061097" y="2981325"/>
            <a:ext cx="1641203" cy="10346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4791075" y="3084791"/>
            <a:ext cx="964872" cy="51123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220104" y="3044892"/>
            <a:ext cx="964872" cy="51123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96923" y="5036004"/>
            <a:ext cx="964872" cy="51123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820281" y="3559879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dirty="0" smtClean="0"/>
              <a:t>(25-40)</a:t>
            </a:r>
            <a:endParaRPr lang="en-US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9322584" y="3547566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900" dirty="0" smtClean="0"/>
              <a:t>(17-24)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697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38436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1" grpId="0"/>
      <p:bldP spid="53" grpId="0"/>
      <p:bldP spid="54" grpId="0"/>
      <p:bldP spid="59" grpId="0"/>
      <p:bldP spid="60" grpId="0"/>
      <p:bldP spid="61" grpId="0"/>
      <p:bldP spid="63" grpId="0" animBg="1"/>
      <p:bldP spid="64" grpId="0" animBg="1"/>
      <p:bldP spid="67" grpId="0"/>
      <p:bldP spid="68" grpId="0" animBg="1"/>
      <p:bldP spid="69" grpId="0"/>
      <p:bldP spid="77" grpId="0" animBg="1"/>
      <p:bldP spid="78" grpId="0" animBg="1"/>
      <p:bldP spid="79" grpId="0" animBg="1"/>
      <p:bldP spid="2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" y="822164"/>
            <a:ext cx="8653273" cy="58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88" y="974208"/>
            <a:ext cx="3331464" cy="1624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26" y="29894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/>
              <a:t>B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8238" y="812952"/>
            <a:ext cx="3467101" cy="161612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24075" y="812952"/>
            <a:ext cx="3153113" cy="16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0613" y="4699152"/>
            <a:ext cx="3153113" cy="161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5363" y="2391504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err="1" smtClean="0"/>
              <a:t>Es</a:t>
            </a:r>
            <a:r>
              <a:rPr lang="sr-Latn-RS" sz="1400" dirty="0" smtClean="0"/>
              <a:t>: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92363" y="4278870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f: D        t</a:t>
            </a:r>
            <a:endParaRPr lang="en-US" sz="1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6117" y="4353869"/>
            <a:ext cx="724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(g: s    D)</a:t>
            </a:r>
            <a:endParaRPr lang="en-US" sz="12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6365" y="2760878"/>
            <a:ext cx="3597375" cy="196581"/>
            <a:chOff x="4824075" y="2760836"/>
            <a:chExt cx="3091200" cy="20143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824075" y="2760836"/>
              <a:ext cx="0" cy="201439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824075" y="2760836"/>
              <a:ext cx="30912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915275" y="2760836"/>
              <a:ext cx="0" cy="201439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613699" y="2760879"/>
            <a:ext cx="3421591" cy="196580"/>
            <a:chOff x="4824075" y="2760836"/>
            <a:chExt cx="3091200" cy="201439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824075" y="2760836"/>
              <a:ext cx="0" cy="201439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24075" y="2760836"/>
              <a:ext cx="3091200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915275" y="2760836"/>
              <a:ext cx="0" cy="201439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90612" y="4139212"/>
            <a:ext cx="90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err="1" smtClean="0"/>
              <a:t>Es</a:t>
            </a:r>
            <a:r>
              <a:rPr lang="sr-Latn-RS" sz="1200" dirty="0" smtClean="0"/>
              <a:t>: VI     D</a:t>
            </a:r>
            <a:r>
              <a:rPr lang="sr-Latn-RS" sz="1200" baseline="-25000" dirty="0" smtClean="0"/>
              <a:t>VI</a:t>
            </a:r>
            <a:endParaRPr lang="en-US" sz="1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042754" y="427887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/>
              <a:t> </a:t>
            </a:r>
            <a:r>
              <a:rPr lang="sr-Latn-RS" sz="1200" dirty="0" smtClean="0"/>
              <a:t>   D  t</a:t>
            </a:r>
            <a:endParaRPr lang="en-US" sz="1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593355" y="4468167"/>
            <a:ext cx="38250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err="1" smtClean="0"/>
              <a:t>Es</a:t>
            </a:r>
            <a:r>
              <a:rPr lang="sr-Latn-RS" sz="1200" dirty="0" smtClean="0"/>
              <a:t>:</a:t>
            </a:r>
            <a:endParaRPr lang="en-US" sz="12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9301" y="4468167"/>
            <a:ext cx="1503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d: t</a:t>
            </a:r>
            <a:r>
              <a:rPr lang="sr-Latn-RS" sz="1200" baseline="30000" dirty="0" smtClean="0"/>
              <a:t>6 </a:t>
            </a:r>
            <a:r>
              <a:rPr lang="sr-Latn-RS" sz="1200" dirty="0" smtClean="0"/>
              <a:t> s    II      D      T </a:t>
            </a:r>
            <a:endParaRPr lang="en-US" sz="12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6235531" y="4601517"/>
            <a:ext cx="625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(g: D)</a:t>
            </a:r>
            <a:endParaRPr lang="en-US" sz="12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193518" y="4468167"/>
            <a:ext cx="112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err="1" smtClean="0"/>
              <a:t>Es</a:t>
            </a:r>
            <a:r>
              <a:rPr lang="sr-Latn-RS" sz="1200" dirty="0" smtClean="0"/>
              <a:t>: VI   II   D</a:t>
            </a:r>
            <a:endParaRPr lang="en-US" sz="1200" baseline="-25000" dirty="0"/>
          </a:p>
        </p:txBody>
      </p:sp>
      <p:pic>
        <p:nvPicPr>
          <p:cNvPr id="39" name="Chopin Nocturne Op.37 No.1 By Arthur Rubinstein (1115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6807" y="1305059"/>
            <a:ext cx="609600" cy="609600"/>
          </a:xfrm>
          <a:prstGeom prst="rect">
            <a:avLst/>
          </a:prstGeom>
        </p:spPr>
      </p:pic>
      <p:sp>
        <p:nvSpPr>
          <p:cNvPr id="40" name="TextBox 39" hidden="1"/>
          <p:cNvSpPr txBox="1"/>
          <p:nvPr/>
        </p:nvSpPr>
        <p:spPr>
          <a:xfrm>
            <a:off x="11121610" y="93572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2:40:72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86279" y="4722264"/>
            <a:ext cx="64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prelaz</a:t>
            </a:r>
            <a:endParaRPr lang="en-US" sz="12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155336" y="239150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D  T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8667819" y="1546359"/>
            <a:ext cx="384198" cy="369332"/>
            <a:chOff x="8560594" y="1609859"/>
            <a:chExt cx="384198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8590208" y="160985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 </a:t>
              </a:r>
              <a:endParaRPr lang="en-US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594" y="1869281"/>
              <a:ext cx="347662" cy="9048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098574" y="1546359"/>
            <a:ext cx="355024" cy="369332"/>
            <a:chOff x="9198628" y="1609859"/>
            <a:chExt cx="35502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9198628" y="1609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</a:t>
              </a:r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990" y="1869281"/>
              <a:ext cx="347662" cy="9048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9894320" y="3214922"/>
            <a:ext cx="384198" cy="369332"/>
            <a:chOff x="8560594" y="1609859"/>
            <a:chExt cx="384198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8590208" y="160985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 </a:t>
              </a:r>
              <a:endParaRPr lang="en-US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594" y="1869281"/>
              <a:ext cx="347662" cy="90488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0411433" y="3214922"/>
            <a:ext cx="355024" cy="369332"/>
            <a:chOff x="9198628" y="1609859"/>
            <a:chExt cx="355024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9198628" y="16098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</a:t>
              </a:r>
              <a:endParaRPr lang="en-US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990" y="1869281"/>
              <a:ext cx="347662" cy="9048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06" y="3538638"/>
            <a:ext cx="1052513" cy="1575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1435962" y="5286303"/>
            <a:ext cx="384198" cy="369332"/>
            <a:chOff x="8560594" y="1609859"/>
            <a:chExt cx="384198" cy="369332"/>
          </a:xfrm>
        </p:grpSpPr>
        <p:sp>
          <p:nvSpPr>
            <p:cNvPr id="58" name="TextBox 57"/>
            <p:cNvSpPr txBox="1"/>
            <p:nvPr/>
          </p:nvSpPr>
          <p:spPr>
            <a:xfrm>
              <a:off x="8590208" y="1609859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/>
                <a:t>4 </a:t>
              </a:r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594" y="1869281"/>
              <a:ext cx="347662" cy="90488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3612" y="6354484"/>
            <a:ext cx="382505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err="1" smtClean="0"/>
              <a:t>Es</a:t>
            </a:r>
            <a:r>
              <a:rPr lang="sr-Latn-RS" sz="1200" dirty="0" smtClean="0"/>
              <a:t>:</a:t>
            </a:r>
            <a:endParaRPr lang="en-US" sz="12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874681" y="81295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22899" y="4485595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36728" y="2451008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b</a:t>
            </a:r>
            <a:endParaRPr lang="en-US" sz="24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4850124" y="796268"/>
            <a:ext cx="408186" cy="878123"/>
            <a:chOff x="4850124" y="796268"/>
            <a:chExt cx="408186" cy="878123"/>
          </a:xfrm>
        </p:grpSpPr>
        <p:sp>
          <p:nvSpPr>
            <p:cNvPr id="63" name="TextBox 62"/>
            <p:cNvSpPr txBox="1"/>
            <p:nvPr/>
          </p:nvSpPr>
          <p:spPr>
            <a:xfrm>
              <a:off x="4850124" y="812952"/>
              <a:ext cx="336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75860" y="796268"/>
              <a:ext cx="282450" cy="87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dirty="0" smtClean="0">
                  <a:latin typeface="Matura MT Script Capitals" panose="03020802060602070202" pitchFamily="66" charset="0"/>
                </a:rPr>
                <a:t>v</a:t>
              </a:r>
              <a:endParaRPr lang="en-US" sz="1600" dirty="0">
                <a:latin typeface="Matura MT Script Capitals" panose="03020802060602070202" pitchFamily="66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645072" y="291267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9113895" y="2905126"/>
            <a:ext cx="408186" cy="907896"/>
            <a:chOff x="4850124" y="796268"/>
            <a:chExt cx="408186" cy="878123"/>
          </a:xfrm>
        </p:grpSpPr>
        <p:sp>
          <p:nvSpPr>
            <p:cNvPr id="71" name="TextBox 70"/>
            <p:cNvSpPr txBox="1"/>
            <p:nvPr/>
          </p:nvSpPr>
          <p:spPr>
            <a:xfrm>
              <a:off x="4850124" y="812952"/>
              <a:ext cx="336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75860" y="796268"/>
              <a:ext cx="282450" cy="87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dirty="0" smtClean="0">
                  <a:latin typeface="Matura MT Script Capitals" panose="03020802060602070202" pitchFamily="66" charset="0"/>
                </a:rPr>
                <a:t>v</a:t>
              </a:r>
              <a:endParaRPr lang="en-US" sz="1600" dirty="0">
                <a:latin typeface="Matura MT Script Capitals" panose="03020802060602070202" pitchFamily="66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154270" y="2882968"/>
            <a:ext cx="33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b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1406807" y="291267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a</a:t>
            </a:r>
            <a:endParaRPr lang="en-US" sz="2400" b="1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652888" y="298944"/>
            <a:ext cx="0" cy="229984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75526" y="298944"/>
            <a:ext cx="0" cy="2299848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1589">
            <a:off x="7730357" y="1420"/>
            <a:ext cx="432964" cy="4329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1589">
            <a:off x="4404954" y="61807"/>
            <a:ext cx="432964" cy="4329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4553723" y="1274617"/>
            <a:ext cx="92483" cy="909783"/>
            <a:chOff x="4553723" y="1274617"/>
            <a:chExt cx="92483" cy="909783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4599783" y="1274617"/>
              <a:ext cx="5556" cy="909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640650" y="1274617"/>
              <a:ext cx="5556" cy="909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553723" y="1353297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4553723" y="1414894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4553723" y="2006499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4553723" y="2068096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054487" y="1274617"/>
            <a:ext cx="103149" cy="909783"/>
            <a:chOff x="1054487" y="1274617"/>
            <a:chExt cx="103149" cy="909783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1054487" y="1274617"/>
              <a:ext cx="5556" cy="909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1095354" y="1274617"/>
              <a:ext cx="5556" cy="9097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134638" y="1341392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134638" y="1402989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134638" y="1994594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134638" y="2056191"/>
              <a:ext cx="22998" cy="229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89246" y="3046399"/>
            <a:ext cx="466706" cy="251040"/>
            <a:chOff x="8608296" y="3046399"/>
            <a:chExt cx="466706" cy="251040"/>
          </a:xfrm>
        </p:grpSpPr>
        <p:grpSp>
          <p:nvGrpSpPr>
            <p:cNvPr id="106" name="Group 105"/>
            <p:cNvGrpSpPr/>
            <p:nvPr/>
          </p:nvGrpSpPr>
          <p:grpSpPr>
            <a:xfrm>
              <a:off x="8966270" y="3046399"/>
              <a:ext cx="108732" cy="251040"/>
              <a:chOff x="8859124" y="2509838"/>
              <a:chExt cx="108732" cy="25104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8967856" y="2509838"/>
                <a:ext cx="0" cy="25104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920229" y="2509838"/>
                <a:ext cx="0" cy="25104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>
                <a:off x="8859124" y="2596539"/>
                <a:ext cx="22998" cy="229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8859124" y="2650165"/>
                <a:ext cx="22998" cy="229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flipH="1">
              <a:off x="8608296" y="3046399"/>
              <a:ext cx="89960" cy="251040"/>
              <a:chOff x="8859124" y="2509838"/>
              <a:chExt cx="108732" cy="25104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8967856" y="2509838"/>
                <a:ext cx="0" cy="25104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8920229" y="2509838"/>
                <a:ext cx="0" cy="25104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8859124" y="2596539"/>
                <a:ext cx="22998" cy="229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8859124" y="2650165"/>
                <a:ext cx="22998" cy="229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TextBox 112"/>
          <p:cNvSpPr txBox="1"/>
          <p:nvPr/>
        </p:nvSpPr>
        <p:spPr>
          <a:xfrm>
            <a:off x="7454391" y="239150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D  T</a:t>
            </a:r>
            <a:endParaRPr 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211633" y="168611"/>
            <a:ext cx="15191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/>
              <a:t>-tematski </a:t>
            </a:r>
            <a:r>
              <a:rPr lang="sr-Latn-RS" sz="1400" dirty="0" err="1" smtClean="0"/>
              <a:t>material</a:t>
            </a:r>
            <a:endParaRPr lang="sr-Latn-RS" sz="1400" dirty="0" smtClean="0"/>
          </a:p>
          <a:p>
            <a:r>
              <a:rPr lang="sr-Latn-RS" sz="1400" dirty="0" smtClean="0"/>
              <a:t>-tonalitet</a:t>
            </a:r>
          </a:p>
          <a:p>
            <a:r>
              <a:rPr lang="sr-Latn-RS" sz="1400" dirty="0" smtClean="0"/>
              <a:t>-faktura</a:t>
            </a:r>
          </a:p>
          <a:p>
            <a:r>
              <a:rPr lang="sr-Latn-RS" sz="1400" dirty="0" smtClean="0"/>
              <a:t>-registar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8669280" y="4658423"/>
            <a:ext cx="350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/>
              <a:t>Deo B – trodelna pesma</a:t>
            </a:r>
          </a:p>
          <a:p>
            <a:r>
              <a:rPr lang="sr-Latn-RS" sz="2000" dirty="0" smtClean="0"/>
              <a:t>sa ispisanom prvom repeticijom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9271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41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292100" y="26629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49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292100" y="45805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57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18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0013 -0.301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09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143 0.2435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217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347 L 0.00052 0.2435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18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8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18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8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1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8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5" dur="38436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32" grpId="0"/>
      <p:bldP spid="33" grpId="0"/>
      <p:bldP spid="34" grpId="0"/>
      <p:bldP spid="36" grpId="0"/>
      <p:bldP spid="37" grpId="0"/>
      <p:bldP spid="38" grpId="0"/>
      <p:bldP spid="42" grpId="0"/>
      <p:bldP spid="60" grpId="0"/>
      <p:bldP spid="61" grpId="0"/>
      <p:bldP spid="64" grpId="0"/>
      <p:bldP spid="65" grpId="0"/>
      <p:bldP spid="69" grpId="0"/>
      <p:bldP spid="73" grpId="0"/>
      <p:bldP spid="74" grpId="0"/>
      <p:bldP spid="113" grpId="0"/>
      <p:bldP spid="114" grpId="0"/>
      <p:bldP spid="114" grpId="1"/>
      <p:bldP spid="9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179</Words>
  <Application>Microsoft Office PowerPoint</Application>
  <PresentationFormat>Widescreen</PresentationFormat>
  <Paragraphs>78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Matura MT Script Capitals</vt:lpstr>
      <vt:lpstr>Wingdings 3</vt:lpstr>
      <vt:lpstr>Office Theme</vt:lpstr>
      <vt:lpstr>Wisp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Atila Sabo</dc:creator>
  <cp:lastModifiedBy>Atila Sabo</cp:lastModifiedBy>
  <cp:revision>60</cp:revision>
  <dcterms:created xsi:type="dcterms:W3CDTF">2020-04-01T09:58:49Z</dcterms:created>
  <dcterms:modified xsi:type="dcterms:W3CDTF">2020-04-03T11:13:44Z</dcterms:modified>
</cp:coreProperties>
</file>